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70" r:id="rId2"/>
    <p:sldId id="277" r:id="rId3"/>
    <p:sldId id="257" r:id="rId4"/>
    <p:sldId id="260" r:id="rId5"/>
    <p:sldId id="261" r:id="rId6"/>
    <p:sldId id="271" r:id="rId7"/>
    <p:sldId id="262" r:id="rId8"/>
    <p:sldId id="263" r:id="rId9"/>
    <p:sldId id="265" r:id="rId10"/>
    <p:sldId id="267" r:id="rId11"/>
    <p:sldId id="268" r:id="rId12"/>
    <p:sldId id="269" r:id="rId13"/>
    <p:sldId id="272" r:id="rId14"/>
    <p:sldId id="273" r:id="rId15"/>
    <p:sldId id="274" r:id="rId16"/>
    <p:sldId id="275" r:id="rId17"/>
    <p:sldId id="276" r:id="rId18"/>
    <p:sldId id="280" r:id="rId19"/>
    <p:sldId id="281" r:id="rId20"/>
    <p:sldId id="283" r:id="rId21"/>
    <p:sldId id="278" r:id="rId22"/>
    <p:sldId id="279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82" r:id="rId31"/>
    <p:sldId id="291" r:id="rId32"/>
    <p:sldId id="292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nfig" id="{4ED729B6-A289-324C-80BB-5848A63007A2}">
          <p14:sldIdLst>
            <p14:sldId id="270"/>
            <p14:sldId id="277"/>
            <p14:sldId id="257"/>
            <p14:sldId id="260"/>
            <p14:sldId id="261"/>
            <p14:sldId id="271"/>
            <p14:sldId id="262"/>
            <p14:sldId id="263"/>
            <p14:sldId id="265"/>
            <p14:sldId id="267"/>
            <p14:sldId id="268"/>
            <p14:sldId id="269"/>
            <p14:sldId id="272"/>
          </p14:sldIdLst>
        </p14:section>
        <p14:section name="develop" id="{B8DA2BC3-4963-5441-B8FA-729383D7D24C}">
          <p14:sldIdLst>
            <p14:sldId id="273"/>
            <p14:sldId id="274"/>
            <p14:sldId id="275"/>
            <p14:sldId id="276"/>
            <p14:sldId id="280"/>
            <p14:sldId id="281"/>
            <p14:sldId id="283"/>
            <p14:sldId id="278"/>
            <p14:sldId id="279"/>
            <p14:sldId id="284"/>
            <p14:sldId id="285"/>
            <p14:sldId id="286"/>
            <p14:sldId id="287"/>
            <p14:sldId id="288"/>
            <p14:sldId id="289"/>
            <p14:sldId id="290"/>
            <p14:sldId id="282"/>
            <p14:sldId id="291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704"/>
    <p:restoredTop sz="50000"/>
  </p:normalViewPr>
  <p:slideViewPr>
    <p:cSldViewPr snapToGrid="0" snapToObjects="1">
      <p:cViewPr varScale="1">
        <p:scale>
          <a:sx n="80" d="100"/>
          <a:sy n="80" d="100"/>
        </p:scale>
        <p:origin x="192" y="1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F4F33E-62DA-4E48-A958-62D87C824DC1}" type="datetimeFigureOut">
              <a:rPr lang="en-US" smtClean="0"/>
              <a:t>3/14/59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21B303-3974-7A46-A558-BE8CFC797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44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21B303-3974-7A46-A558-BE8CFC797A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13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3/14/59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3/14/59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3/14/59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3/14/59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3/14/59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3/14/59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3/14/59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3/14/59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3/14/59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3/14/59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3/14/59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3/14/59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3/14/59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3/14/59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3/14/59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3/14/59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3/14/59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3/14/59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127.0.0.1:8080/tutorial" TargetMode="External"/><Relationship Id="rId3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igniter.com/download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127.0.0.1:8080/tutorial/customer/create" TargetMode="External"/><Relationship Id="rId3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127.0.0.1:8080/tutorial" TargetMode="Externa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CodeIgniter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57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9731701" cy="4195481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th-TH" dirty="0" smtClean="0"/>
              <a:t>ทำการเปิด </a:t>
            </a:r>
            <a:r>
              <a:rPr lang="en-US" dirty="0" smtClean="0"/>
              <a:t>File </a:t>
            </a:r>
            <a:r>
              <a:rPr lang="en-US" dirty="0" err="1" smtClean="0"/>
              <a:t>config.php</a:t>
            </a:r>
            <a:endParaRPr lang="th-TH" dirty="0"/>
          </a:p>
          <a:p>
            <a:pPr algn="just">
              <a:lnSpc>
                <a:spcPct val="150000"/>
              </a:lnSpc>
            </a:pPr>
            <a:r>
              <a:rPr lang="th-TH" dirty="0" smtClean="0"/>
              <a:t>ทำการใส่ค่า </a:t>
            </a:r>
            <a:r>
              <a:rPr lang="en-US" dirty="0" smtClean="0"/>
              <a:t>‘http://127.0.0.1:8080/tutorial’ </a:t>
            </a:r>
            <a:r>
              <a:rPr lang="th-TH" dirty="0" smtClean="0"/>
              <a:t>ลงใน </a:t>
            </a:r>
            <a:r>
              <a:rPr lang="en-US" dirty="0"/>
              <a:t>$</a:t>
            </a:r>
            <a:r>
              <a:rPr lang="en-US" dirty="0" err="1"/>
              <a:t>config</a:t>
            </a:r>
            <a:r>
              <a:rPr lang="en-US" dirty="0"/>
              <a:t>['</a:t>
            </a:r>
            <a:r>
              <a:rPr lang="en-US" dirty="0" err="1"/>
              <a:t>base_url</a:t>
            </a:r>
            <a:r>
              <a:rPr lang="en-US" dirty="0"/>
              <a:t>'] </a:t>
            </a:r>
            <a:r>
              <a:rPr lang="th-TH" dirty="0" smtClean="0"/>
              <a:t>เพื่อทำการตั้งค่า </a:t>
            </a:r>
            <a:r>
              <a:rPr lang="en-US" dirty="0" err="1" smtClean="0"/>
              <a:t>base_url</a:t>
            </a:r>
            <a:endParaRPr lang="en-US" dirty="0" smtClean="0"/>
          </a:p>
          <a:p>
            <a:pPr algn="just">
              <a:lnSpc>
                <a:spcPct val="150000"/>
              </a:lnSpc>
            </a:pPr>
            <a:r>
              <a:rPr lang="th-TH" dirty="0" smtClean="0"/>
              <a:t>ทำการลบค่า </a:t>
            </a:r>
            <a:r>
              <a:rPr lang="en-US" dirty="0" err="1" smtClean="0"/>
              <a:t>index.php</a:t>
            </a:r>
            <a:r>
              <a:rPr lang="en-US" dirty="0" smtClean="0"/>
              <a:t> </a:t>
            </a:r>
            <a:r>
              <a:rPr lang="th-TH" dirty="0" smtClean="0"/>
              <a:t>ใน </a:t>
            </a:r>
            <a:r>
              <a:rPr lang="en-US" dirty="0"/>
              <a:t>$</a:t>
            </a:r>
            <a:r>
              <a:rPr lang="en-US" dirty="0" err="1"/>
              <a:t>config</a:t>
            </a:r>
            <a:r>
              <a:rPr lang="en-US" dirty="0"/>
              <a:t>['</a:t>
            </a:r>
            <a:r>
              <a:rPr lang="en-US" dirty="0" err="1"/>
              <a:t>index_page</a:t>
            </a:r>
            <a:r>
              <a:rPr lang="en-US" dirty="0" smtClean="0"/>
              <a:t>']</a:t>
            </a:r>
            <a:r>
              <a:rPr lang="th-TH" dirty="0" smtClean="0"/>
              <a:t> เพื่อทำการลบ</a:t>
            </a:r>
            <a:r>
              <a:rPr lang="en-US" dirty="0" smtClean="0"/>
              <a:t> default </a:t>
            </a:r>
            <a:r>
              <a:rPr lang="en-US" dirty="0" err="1" smtClean="0"/>
              <a:t>index.php</a:t>
            </a:r>
            <a:r>
              <a:rPr lang="en-US" dirty="0" smtClean="0"/>
              <a:t> </a:t>
            </a:r>
            <a:r>
              <a:rPr lang="th-TH" dirty="0" smtClean="0"/>
              <a:t>ใน </a:t>
            </a:r>
            <a:r>
              <a:rPr lang="en-US" dirty="0" err="1" smtClean="0"/>
              <a:t>url</a:t>
            </a:r>
            <a:r>
              <a:rPr lang="en-US" dirty="0" smtClean="0"/>
              <a:t> </a:t>
            </a:r>
            <a:r>
              <a:rPr lang="th-TH" dirty="0" smtClean="0"/>
              <a:t>กรณีที่ใช้การ </a:t>
            </a:r>
            <a:r>
              <a:rPr lang="en-US" dirty="0" smtClean="0"/>
              <a:t>function </a:t>
            </a:r>
            <a:r>
              <a:rPr lang="th-TH" dirty="0" smtClean="0"/>
              <a:t>ในการ </a:t>
            </a:r>
            <a:r>
              <a:rPr lang="en-US" dirty="0" smtClean="0"/>
              <a:t>generate link </a:t>
            </a:r>
            <a:r>
              <a:rPr lang="th-TH" dirty="0" smtClean="0"/>
              <a:t>ของ </a:t>
            </a:r>
            <a:r>
              <a:rPr lang="en-US" dirty="0" err="1" smtClean="0"/>
              <a:t>codeIgniter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514" y="1603244"/>
            <a:ext cx="61214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5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database connection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9731701" cy="4195481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th-TH" dirty="0" smtClean="0"/>
              <a:t>ทำการเปิด </a:t>
            </a:r>
            <a:r>
              <a:rPr lang="en-US" dirty="0" smtClean="0"/>
              <a:t>File </a:t>
            </a:r>
            <a:r>
              <a:rPr lang="en-US" dirty="0" err="1" smtClean="0"/>
              <a:t>database.php</a:t>
            </a:r>
            <a:endParaRPr lang="th-TH" dirty="0"/>
          </a:p>
          <a:p>
            <a:pPr>
              <a:lnSpc>
                <a:spcPct val="150000"/>
              </a:lnSpc>
            </a:pPr>
            <a:r>
              <a:rPr lang="th-TH" dirty="0" smtClean="0"/>
              <a:t>ทำการใส่ค่า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th-TH" dirty="0"/>
              <a:t>ใน </a:t>
            </a:r>
            <a:r>
              <a:rPr lang="en-US" dirty="0"/>
              <a:t>$</a:t>
            </a:r>
            <a:r>
              <a:rPr lang="en-US" dirty="0" err="1"/>
              <a:t>db</a:t>
            </a:r>
            <a:r>
              <a:rPr lang="en-US" dirty="0"/>
              <a:t>[‘default</a:t>
            </a:r>
            <a:r>
              <a:rPr lang="en-US" dirty="0" smtClean="0"/>
              <a:t>’] </a:t>
            </a:r>
            <a:r>
              <a:rPr lang="th-TH" dirty="0" smtClean="0"/>
              <a:t>ดังนี้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'hostname</a:t>
            </a:r>
            <a:r>
              <a:rPr lang="en-US" dirty="0"/>
              <a:t>' =&gt; </a:t>
            </a:r>
            <a:r>
              <a:rPr lang="en-US" dirty="0" smtClean="0"/>
              <a:t>'</a:t>
            </a:r>
            <a:r>
              <a:rPr lang="en-US" dirty="0" err="1" smtClean="0"/>
              <a:t>localhost</a:t>
            </a:r>
            <a:r>
              <a:rPr lang="en-US" dirty="0" smtClean="0"/>
              <a:t>’</a:t>
            </a:r>
            <a:br>
              <a:rPr lang="en-US" dirty="0" smtClean="0"/>
            </a:br>
            <a:r>
              <a:rPr lang="en-US" dirty="0" smtClean="0"/>
              <a:t>,'username</a:t>
            </a:r>
            <a:r>
              <a:rPr lang="en-US" dirty="0"/>
              <a:t>' =&gt; </a:t>
            </a:r>
            <a:r>
              <a:rPr lang="en-US" dirty="0" smtClean="0"/>
              <a:t>'root’</a:t>
            </a:r>
            <a:br>
              <a:rPr lang="en-US" dirty="0" smtClean="0"/>
            </a:br>
            <a:r>
              <a:rPr lang="en-US" dirty="0" smtClean="0"/>
              <a:t>,</a:t>
            </a:r>
            <a:r>
              <a:rPr lang="en-US" dirty="0"/>
              <a:t>	'password' =&gt; </a:t>
            </a:r>
            <a:r>
              <a:rPr lang="en-US" dirty="0" smtClean="0"/>
              <a:t>'root’</a:t>
            </a:r>
            <a:br>
              <a:rPr lang="en-US" dirty="0" smtClean="0"/>
            </a:br>
            <a:r>
              <a:rPr lang="en-US" dirty="0" smtClean="0"/>
              <a:t>,</a:t>
            </a:r>
            <a:r>
              <a:rPr lang="en-US" dirty="0"/>
              <a:t>	'database' =&gt; </a:t>
            </a:r>
            <a:r>
              <a:rPr lang="en-US" dirty="0" smtClean="0"/>
              <a:t>'</a:t>
            </a:r>
            <a:r>
              <a:rPr lang="en-US" dirty="0" err="1" smtClean="0"/>
              <a:t>tutorial_db</a:t>
            </a:r>
            <a:r>
              <a:rPr lang="en-US" dirty="0" smtClean="0"/>
              <a:t>’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535" y="1483290"/>
            <a:ext cx="5073214" cy="487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database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4134940"/>
          </a:xfrm>
        </p:spPr>
        <p:txBody>
          <a:bodyPr/>
          <a:lstStyle/>
          <a:p>
            <a:r>
              <a:rPr lang="th-TH" dirty="0" smtClean="0"/>
              <a:t>ทำการเปิด </a:t>
            </a:r>
            <a:r>
              <a:rPr lang="en-US" dirty="0" err="1" smtClean="0"/>
              <a:t>phpMyAdmin</a:t>
            </a:r>
            <a:r>
              <a:rPr lang="en-US" dirty="0" smtClean="0"/>
              <a:t> </a:t>
            </a:r>
            <a:r>
              <a:rPr lang="th-TH" dirty="0" smtClean="0"/>
              <a:t>และทำการสร้าง </a:t>
            </a:r>
            <a:r>
              <a:rPr lang="en-US" dirty="0" smtClean="0"/>
              <a:t>database</a:t>
            </a:r>
            <a:r>
              <a:rPr lang="th-TH" dirty="0" smtClean="0"/>
              <a:t> ชื่อว่า</a:t>
            </a:r>
            <a:r>
              <a:rPr lang="en-US" dirty="0" smtClean="0"/>
              <a:t> </a:t>
            </a:r>
            <a:r>
              <a:rPr lang="en-US" dirty="0" err="1" smtClean="0"/>
              <a:t>tutorial_db</a:t>
            </a:r>
            <a:endParaRPr lang="en-US" dirty="0" smtClean="0"/>
          </a:p>
          <a:p>
            <a:r>
              <a:rPr lang="th-TH" dirty="0" smtClean="0"/>
              <a:t>ทำการสร้าง </a:t>
            </a:r>
            <a:r>
              <a:rPr lang="en-US" dirty="0" smtClean="0"/>
              <a:t>table </a:t>
            </a:r>
            <a:r>
              <a:rPr lang="th-TH" dirty="0" smtClean="0"/>
              <a:t>ชื่อ </a:t>
            </a:r>
            <a:r>
              <a:rPr lang="en-US" dirty="0" smtClean="0"/>
              <a:t>customers </a:t>
            </a:r>
            <a:r>
              <a:rPr lang="th-TH" dirty="0" smtClean="0"/>
              <a:t>โดยมีรายละเอียดดังนี้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565744"/>
              </p:ext>
            </p:extLst>
          </p:nvPr>
        </p:nvGraphicFramePr>
        <p:xfrm>
          <a:off x="1542412" y="3381249"/>
          <a:ext cx="761212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424"/>
                <a:gridCol w="1522424"/>
                <a:gridCol w="922199"/>
                <a:gridCol w="1572528"/>
                <a:gridCol w="2072545"/>
              </a:tblGrid>
              <a:tr h="31741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Field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Auto increment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custId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firstname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varchar</a:t>
                      </a:r>
                      <a:r>
                        <a:rPr lang="en-US" dirty="0" smtClean="0"/>
                        <a:t>(50)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lastname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varchar</a:t>
                      </a:r>
                      <a:r>
                        <a:rPr lang="en-US" dirty="0" smtClean="0"/>
                        <a:t>(50)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email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varchar</a:t>
                      </a:r>
                      <a:r>
                        <a:rPr lang="en-US" dirty="0" smtClean="0"/>
                        <a:t>(50)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c_date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timestamp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/>
                        <a:t>current_timestamp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018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Display</a:t>
            </a:r>
            <a:r>
              <a:rPr lang="en-US" dirty="0" smtClean="0"/>
              <a:t> </a:t>
            </a:r>
            <a:r>
              <a:rPr lang="en-US" dirty="0" smtClean="0"/>
              <a:t>Customer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codeigniter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69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Layout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ทำการสร้างไฟล์ </a:t>
            </a:r>
            <a:r>
              <a:rPr lang="en-US" dirty="0" err="1" smtClean="0"/>
              <a:t>layout.php</a:t>
            </a:r>
            <a:r>
              <a:rPr lang="en-US" dirty="0" smtClean="0"/>
              <a:t> </a:t>
            </a:r>
            <a:r>
              <a:rPr lang="th-TH" dirty="0" smtClean="0"/>
              <a:t>ที่ </a:t>
            </a:r>
            <a:r>
              <a:rPr lang="en-US" dirty="0" smtClean="0"/>
              <a:t>(tutorial/application/views)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ทำการใส่ </a:t>
            </a:r>
            <a:r>
              <a:rPr lang="en-US" dirty="0" smtClean="0"/>
              <a:t>html </a:t>
            </a:r>
            <a:r>
              <a:rPr lang="th-TH" dirty="0" smtClean="0"/>
              <a:t>โดยประกอบด้วย </a:t>
            </a:r>
            <a:r>
              <a:rPr lang="en-US" dirty="0" err="1" smtClean="0"/>
              <a:t>nav</a:t>
            </a:r>
            <a:r>
              <a:rPr lang="en-US" dirty="0" smtClean="0"/>
              <a:t> </a:t>
            </a:r>
            <a:r>
              <a:rPr lang="en-US" dirty="0" err="1" smtClean="0"/>
              <a:t>mene</a:t>
            </a:r>
            <a:r>
              <a:rPr lang="en-US" dirty="0" smtClean="0"/>
              <a:t> </a:t>
            </a:r>
            <a:r>
              <a:rPr lang="th-TH" dirty="0" smtClean="0"/>
              <a:t>และ </a:t>
            </a:r>
            <a:r>
              <a:rPr lang="en-US" dirty="0" smtClean="0"/>
              <a:t>container </a:t>
            </a:r>
            <a:r>
              <a:rPr lang="th-TH" dirty="0" smtClean="0"/>
              <a:t>เพื่อสร้าง </a:t>
            </a:r>
            <a:r>
              <a:rPr lang="en-US" dirty="0" smtClean="0"/>
              <a:t>template </a:t>
            </a:r>
            <a:r>
              <a:rPr lang="th-TH" dirty="0" smtClean="0"/>
              <a:t>หลัก โดยในส่วนของ </a:t>
            </a:r>
            <a:r>
              <a:rPr lang="en-US" dirty="0" smtClean="0"/>
              <a:t>content </a:t>
            </a:r>
            <a:r>
              <a:rPr lang="th-TH" dirty="0" smtClean="0"/>
              <a:t>ของ </a:t>
            </a:r>
            <a:r>
              <a:rPr lang="en-US" dirty="0" smtClean="0"/>
              <a:t>container</a:t>
            </a:r>
            <a:br>
              <a:rPr lang="en-US" dirty="0" smtClean="0"/>
            </a:br>
            <a:r>
              <a:rPr lang="th-TH" dirty="0" smtClean="0"/>
              <a:t>ให้ใส่ </a:t>
            </a:r>
            <a:r>
              <a:rPr lang="en-US" dirty="0" smtClean="0"/>
              <a:t>Code </a:t>
            </a:r>
            <a:r>
              <a:rPr lang="th-TH" dirty="0" smtClean="0"/>
              <a:t>ดังนี้</a:t>
            </a:r>
            <a:br>
              <a:rPr lang="th-TH" dirty="0" smtClean="0"/>
            </a:br>
            <a:r>
              <a:rPr lang="en-US" sz="1600" dirty="0">
                <a:latin typeface="Tahoma" charset="0"/>
                <a:ea typeface="Tahoma" charset="0"/>
                <a:cs typeface="Tahoma" charset="0"/>
              </a:rPr>
              <a:t>&lt;?</a:t>
            </a:r>
            <a:r>
              <a:rPr lang="en-US" sz="1600" dirty="0" err="1" smtClean="0">
                <a:latin typeface="Tahoma" charset="0"/>
                <a:ea typeface="Tahoma" charset="0"/>
                <a:cs typeface="Tahoma" charset="0"/>
              </a:rPr>
              <a:t>php</a:t>
            </a:r>
            <a:r>
              <a:rPr lang="en-US" sz="1600" dirty="0" smtClean="0">
                <a:latin typeface="Tahoma" charset="0"/>
                <a:ea typeface="Tahoma" charset="0"/>
                <a:cs typeface="Tahoma" charset="0"/>
              </a:rPr>
              <a:t> (</a:t>
            </a:r>
            <a:r>
              <a:rPr lang="en-US" sz="1600" dirty="0" err="1">
                <a:latin typeface="Tahoma" charset="0"/>
                <a:ea typeface="Tahoma" charset="0"/>
                <a:cs typeface="Tahoma" charset="0"/>
              </a:rPr>
              <a:t>isset</a:t>
            </a:r>
            <a:r>
              <a:rPr lang="en-US" sz="1600" dirty="0">
                <a:latin typeface="Tahoma" charset="0"/>
                <a:ea typeface="Tahoma" charset="0"/>
                <a:cs typeface="Tahoma" charset="0"/>
              </a:rPr>
              <a:t>($</a:t>
            </a:r>
            <a:r>
              <a:rPr lang="en-US" sz="1600" dirty="0" err="1">
                <a:latin typeface="Tahoma" charset="0"/>
                <a:ea typeface="Tahoma" charset="0"/>
                <a:cs typeface="Tahoma" charset="0"/>
              </a:rPr>
              <a:t>yeild</a:t>
            </a:r>
            <a:r>
              <a:rPr lang="en-US" sz="1600" dirty="0">
                <a:latin typeface="Tahoma" charset="0"/>
                <a:ea typeface="Tahoma" charset="0"/>
                <a:cs typeface="Tahoma" charset="0"/>
              </a:rPr>
              <a:t>) &amp;&amp; !empty($</a:t>
            </a:r>
            <a:r>
              <a:rPr lang="en-US" sz="1600" dirty="0" err="1">
                <a:latin typeface="Tahoma" charset="0"/>
                <a:ea typeface="Tahoma" charset="0"/>
                <a:cs typeface="Tahoma" charset="0"/>
              </a:rPr>
              <a:t>yeild</a:t>
            </a:r>
            <a:r>
              <a:rPr lang="en-US" sz="1600" dirty="0">
                <a:latin typeface="Tahoma" charset="0"/>
                <a:ea typeface="Tahoma" charset="0"/>
                <a:cs typeface="Tahoma" charset="0"/>
              </a:rPr>
              <a:t>))? print $</a:t>
            </a:r>
            <a:r>
              <a:rPr lang="en-US" sz="1600" dirty="0" err="1">
                <a:latin typeface="Tahoma" charset="0"/>
                <a:ea typeface="Tahoma" charset="0"/>
                <a:cs typeface="Tahoma" charset="0"/>
              </a:rPr>
              <a:t>yeild</a:t>
            </a:r>
            <a:r>
              <a:rPr lang="en-US" sz="1600" dirty="0" smtClean="0">
                <a:latin typeface="Tahoma" charset="0"/>
                <a:ea typeface="Tahoma" charset="0"/>
                <a:cs typeface="Tahoma" charset="0"/>
              </a:rPr>
              <a:t>:''; ?&gt;</a:t>
            </a:r>
          </a:p>
          <a:p>
            <a:pPr>
              <a:lnSpc>
                <a:spcPct val="150000"/>
              </a:lnSpc>
            </a:pPr>
            <a:r>
              <a:rPr lang="th-TH" dirty="0" smtClean="0">
                <a:latin typeface="Tahoma" charset="0"/>
                <a:ea typeface="Tahoma" charset="0"/>
                <a:cs typeface="Tahoma" charset="0"/>
              </a:rPr>
              <a:t>ในส่วนที่เป็น 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Hyperlink </a:t>
            </a:r>
            <a:r>
              <a:rPr lang="th-TH" dirty="0" smtClean="0">
                <a:latin typeface="Tahoma" charset="0"/>
                <a:ea typeface="Tahoma" charset="0"/>
                <a:cs typeface="Tahoma" charset="0"/>
              </a:rPr>
              <a:t>ให้ใช้ 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function anchor </a:t>
            </a:r>
            <a:r>
              <a:rPr lang="th-TH" dirty="0" smtClean="0">
                <a:latin typeface="Tahoma" charset="0"/>
                <a:ea typeface="Tahoma" charset="0"/>
                <a:cs typeface="Tahoma" charset="0"/>
              </a:rPr>
              <a:t>ของ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codeIgniter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th-TH" dirty="0" smtClean="0">
                <a:latin typeface="Tahoma" charset="0"/>
                <a:ea typeface="Tahoma" charset="0"/>
                <a:cs typeface="Tahoma" charset="0"/>
              </a:rPr>
              <a:t>แทน ดังนี้</a:t>
            </a:r>
            <a:br>
              <a:rPr lang="th-TH" dirty="0" smtClean="0">
                <a:latin typeface="Tahoma" charset="0"/>
                <a:ea typeface="Tahoma" charset="0"/>
                <a:cs typeface="Tahoma" charset="0"/>
              </a:rPr>
            </a:br>
            <a:r>
              <a:rPr lang="en-US" sz="1600" dirty="0">
                <a:latin typeface="Tahoma" charset="0"/>
                <a:ea typeface="Tahoma" charset="0"/>
                <a:cs typeface="Tahoma" charset="0"/>
              </a:rPr>
              <a:t>&lt;?</a:t>
            </a:r>
            <a:r>
              <a:rPr lang="en-US" sz="1600" dirty="0" err="1">
                <a:latin typeface="Tahoma" charset="0"/>
                <a:ea typeface="Tahoma" charset="0"/>
                <a:cs typeface="Tahoma" charset="0"/>
              </a:rPr>
              <a:t>php</a:t>
            </a:r>
            <a:r>
              <a:rPr lang="en-US" sz="1600" dirty="0">
                <a:latin typeface="Tahoma" charset="0"/>
                <a:ea typeface="Tahoma" charset="0"/>
                <a:cs typeface="Tahoma" charset="0"/>
              </a:rPr>
              <a:t>  </a:t>
            </a:r>
            <a:r>
              <a:rPr lang="en-US" sz="1600" dirty="0" smtClean="0">
                <a:latin typeface="Tahoma" charset="0"/>
                <a:ea typeface="Tahoma" charset="0"/>
                <a:cs typeface="Tahoma" charset="0"/>
              </a:rPr>
              <a:t>echo anchor(‘link </a:t>
            </a:r>
            <a:r>
              <a:rPr lang="en-US" sz="1600" dirty="0" err="1" smtClean="0">
                <a:latin typeface="Tahoma" charset="0"/>
                <a:ea typeface="Tahoma" charset="0"/>
                <a:cs typeface="Tahoma" charset="0"/>
              </a:rPr>
              <a:t>url</a:t>
            </a:r>
            <a:r>
              <a:rPr lang="en-US" sz="1600" dirty="0" smtClean="0">
                <a:latin typeface="Tahoma" charset="0"/>
                <a:ea typeface="Tahoma" charset="0"/>
                <a:cs typeface="Tahoma" charset="0"/>
              </a:rPr>
              <a:t>’, ‘label’, array</a:t>
            </a:r>
            <a:r>
              <a:rPr lang="en-US" sz="1600" dirty="0">
                <a:latin typeface="Tahoma" charset="0"/>
                <a:ea typeface="Tahoma" charset="0"/>
                <a:cs typeface="Tahoma" charset="0"/>
              </a:rPr>
              <a:t>('class</a:t>
            </a:r>
            <a:r>
              <a:rPr lang="en-US" sz="1600" dirty="0" smtClean="0">
                <a:latin typeface="Tahoma" charset="0"/>
                <a:ea typeface="Tahoma" charset="0"/>
                <a:cs typeface="Tahoma" charset="0"/>
              </a:rPr>
              <a:t>'=&gt; ‘</a:t>
            </a:r>
            <a:r>
              <a:rPr lang="en-US" sz="1600" dirty="0" err="1" smtClean="0">
                <a:latin typeface="Tahoma" charset="0"/>
                <a:ea typeface="Tahoma" charset="0"/>
                <a:cs typeface="Tahoma" charset="0"/>
              </a:rPr>
              <a:t>classe</a:t>
            </a:r>
            <a:r>
              <a:rPr lang="en-US" sz="1600" dirty="0" smtClean="0">
                <a:latin typeface="Tahoma" charset="0"/>
                <a:ea typeface="Tahoma" charset="0"/>
                <a:cs typeface="Tahoma" charset="0"/>
              </a:rPr>
              <a:t> name’)); ?&gt;</a:t>
            </a:r>
          </a:p>
        </p:txBody>
      </p:sp>
    </p:spTree>
    <p:extLst>
      <p:ext uri="{BB962C8B-B14F-4D97-AF65-F5344CB8AC3E}">
        <p14:creationId xmlns:p14="http://schemas.microsoft.com/office/powerpoint/2010/main" val="81242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Layout 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241" y="1312225"/>
            <a:ext cx="5094445" cy="512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9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View Customer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846551" cy="4195481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th-TH" dirty="0" smtClean="0"/>
              <a:t>ทำการสร้างไฟล์ </a:t>
            </a:r>
            <a:r>
              <a:rPr lang="en-US" dirty="0" err="1" smtClean="0"/>
              <a:t>view_customer.php</a:t>
            </a:r>
            <a:r>
              <a:rPr lang="en-US" dirty="0" smtClean="0"/>
              <a:t> </a:t>
            </a:r>
            <a:r>
              <a:rPr lang="th-TH" dirty="0" smtClean="0"/>
              <a:t>ที่ </a:t>
            </a:r>
            <a:r>
              <a:rPr lang="en-US" dirty="0" smtClean="0"/>
              <a:t>(tutorial/application/views)</a:t>
            </a:r>
          </a:p>
          <a:p>
            <a:pPr algn="just">
              <a:lnSpc>
                <a:spcPct val="150000"/>
              </a:lnSpc>
            </a:pPr>
            <a:r>
              <a:rPr lang="th-TH" dirty="0" smtClean="0"/>
              <a:t>ทำการใส่ </a:t>
            </a:r>
            <a:r>
              <a:rPr lang="en-US" dirty="0" smtClean="0"/>
              <a:t>Code </a:t>
            </a:r>
            <a:r>
              <a:rPr lang="th-TH" dirty="0" smtClean="0"/>
              <a:t>ตามภาพ เพื่อทำการแสดงตาราง </a:t>
            </a:r>
            <a:r>
              <a:rPr lang="en-US" dirty="0" smtClean="0"/>
              <a:t>Customer </a:t>
            </a:r>
            <a:r>
              <a:rPr lang="th-TH" dirty="0" smtClean="0"/>
              <a:t>จาก </a:t>
            </a:r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15408" y="23674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117" y="1385110"/>
            <a:ext cx="5323735" cy="501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86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284962" cy="4072309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ทำการสร้าง </a:t>
            </a:r>
            <a:r>
              <a:rPr lang="en-US" dirty="0" smtClean="0"/>
              <a:t>File </a:t>
            </a:r>
            <a:r>
              <a:rPr lang="en-US" dirty="0" err="1" smtClean="0"/>
              <a:t>M_Customer.php</a:t>
            </a:r>
            <a:r>
              <a:rPr lang="en-US" dirty="0" smtClean="0"/>
              <a:t> </a:t>
            </a:r>
            <a:r>
              <a:rPr lang="th-TH" dirty="0" smtClean="0"/>
              <a:t>ที่ </a:t>
            </a:r>
            <a:r>
              <a:rPr lang="en-US" dirty="0" smtClean="0"/>
              <a:t>Path (tutorial/application/models)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เปิด </a:t>
            </a:r>
            <a:r>
              <a:rPr lang="en-US" dirty="0" smtClean="0"/>
              <a:t>File </a:t>
            </a:r>
            <a:r>
              <a:rPr lang="en-US" dirty="0" err="1" smtClean="0"/>
              <a:t>M_Customer.php</a:t>
            </a:r>
            <a:r>
              <a:rPr lang="en-US" dirty="0" smtClean="0"/>
              <a:t> </a:t>
            </a:r>
            <a:r>
              <a:rPr lang="th-TH" dirty="0" smtClean="0"/>
              <a:t>ทำการสร้าง </a:t>
            </a:r>
            <a:r>
              <a:rPr lang="en-US" dirty="0" smtClean="0"/>
              <a:t>Class </a:t>
            </a:r>
            <a:r>
              <a:rPr lang="en-US" dirty="0" err="1" smtClean="0"/>
              <a:t>M_Customer</a:t>
            </a:r>
            <a:r>
              <a:rPr lang="en-US" dirty="0" smtClean="0"/>
              <a:t> </a:t>
            </a:r>
            <a:r>
              <a:rPr lang="th-TH" dirty="0" smtClean="0"/>
              <a:t>โดยทำการ </a:t>
            </a:r>
            <a:r>
              <a:rPr lang="en-US" dirty="0" smtClean="0"/>
              <a:t>Extends </a:t>
            </a:r>
            <a:r>
              <a:rPr lang="en-US" dirty="0" err="1" smtClean="0"/>
              <a:t>CI_Model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th-TH" dirty="0" smtClean="0"/>
              <a:t>ทำการสร้าง</a:t>
            </a:r>
            <a:r>
              <a:rPr lang="en-US" dirty="0" smtClean="0"/>
              <a:t> function __</a:t>
            </a:r>
            <a:r>
              <a:rPr lang="en-US" dirty="0" err="1" smtClean="0"/>
              <a:t>contruct</a:t>
            </a:r>
            <a:r>
              <a:rPr lang="en-US" dirty="0" smtClean="0"/>
              <a:t> </a:t>
            </a:r>
            <a:r>
              <a:rPr lang="th-TH" dirty="0" smtClean="0"/>
              <a:t>เพื่อเป็น </a:t>
            </a:r>
            <a:r>
              <a:rPr lang="en-US" dirty="0" smtClean="0"/>
              <a:t>constructer method </a:t>
            </a:r>
            <a:r>
              <a:rPr lang="th-TH" dirty="0" smtClean="0"/>
              <a:t>และทำการเรียก </a:t>
            </a:r>
            <a:r>
              <a:rPr lang="en-US" dirty="0" smtClean="0"/>
              <a:t>construct method </a:t>
            </a:r>
            <a:r>
              <a:rPr lang="th-TH" dirty="0" smtClean="0"/>
              <a:t>ของ </a:t>
            </a:r>
            <a:r>
              <a:rPr lang="en-US" dirty="0" smtClean="0"/>
              <a:t>class </a:t>
            </a:r>
            <a:r>
              <a:rPr lang="en-US" dirty="0" err="1" smtClean="0"/>
              <a:t>CI_Model</a:t>
            </a:r>
            <a:r>
              <a:rPr lang="th-TH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ทำการประกาศตัวแปรชื่อ </a:t>
            </a:r>
            <a:r>
              <a:rPr lang="en-US" dirty="0" smtClean="0"/>
              <a:t>table </a:t>
            </a:r>
            <a:r>
              <a:rPr lang="th-TH" dirty="0" smtClean="0"/>
              <a:t>และใส่ค่า </a:t>
            </a:r>
            <a:r>
              <a:rPr lang="en-US" dirty="0" smtClean="0"/>
              <a:t>‘</a:t>
            </a:r>
            <a:r>
              <a:rPr lang="en-US" dirty="0" err="1" smtClean="0"/>
              <a:t>tbl_customer</a:t>
            </a:r>
            <a:r>
              <a:rPr lang="en-US" dirty="0" smtClean="0"/>
              <a:t>’</a:t>
            </a:r>
            <a:r>
              <a:rPr lang="en-US" dirty="0"/>
              <a:t> </a:t>
            </a:r>
            <a:r>
              <a:rPr lang="th-TH" dirty="0" smtClean="0"/>
              <a:t>ดังภาพ</a:t>
            </a:r>
            <a:endParaRPr lang="th-TH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763" y="2467023"/>
            <a:ext cx="4473272" cy="286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1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284962" cy="4072309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ทำการสร้าง </a:t>
            </a:r>
            <a:r>
              <a:rPr lang="en-US" dirty="0" smtClean="0"/>
              <a:t>File </a:t>
            </a:r>
            <a:r>
              <a:rPr lang="en-US" dirty="0" err="1" smtClean="0"/>
              <a:t>M_Customer.php</a:t>
            </a:r>
            <a:r>
              <a:rPr lang="en-US" dirty="0" smtClean="0"/>
              <a:t> </a:t>
            </a:r>
            <a:r>
              <a:rPr lang="th-TH" dirty="0" smtClean="0"/>
              <a:t>ที่ </a:t>
            </a:r>
            <a:r>
              <a:rPr lang="en-US" dirty="0" smtClean="0"/>
              <a:t>Path (tutorial/application/models)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เปิด </a:t>
            </a:r>
            <a:r>
              <a:rPr lang="en-US" dirty="0" smtClean="0"/>
              <a:t>File </a:t>
            </a:r>
            <a:r>
              <a:rPr lang="en-US" dirty="0" err="1" smtClean="0"/>
              <a:t>M_Customer.php</a:t>
            </a:r>
            <a:r>
              <a:rPr lang="en-US" dirty="0" smtClean="0"/>
              <a:t> </a:t>
            </a:r>
            <a:r>
              <a:rPr lang="th-TH" dirty="0" smtClean="0"/>
              <a:t>ทำการสร้าง </a:t>
            </a:r>
            <a:r>
              <a:rPr lang="en-US" dirty="0" smtClean="0"/>
              <a:t>Class </a:t>
            </a:r>
            <a:r>
              <a:rPr lang="en-US" dirty="0" err="1" smtClean="0"/>
              <a:t>M_Customer</a:t>
            </a:r>
            <a:r>
              <a:rPr lang="en-US" dirty="0" smtClean="0"/>
              <a:t> </a:t>
            </a:r>
            <a:r>
              <a:rPr lang="th-TH" dirty="0" smtClean="0"/>
              <a:t>โดยทำการ </a:t>
            </a:r>
            <a:r>
              <a:rPr lang="en-US" dirty="0" smtClean="0"/>
              <a:t>Extends </a:t>
            </a:r>
            <a:r>
              <a:rPr lang="en-US" dirty="0" err="1" smtClean="0"/>
              <a:t>CI_Model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th-TH" dirty="0" smtClean="0"/>
              <a:t>ทำการสร้าง</a:t>
            </a:r>
            <a:r>
              <a:rPr lang="en-US" dirty="0" smtClean="0"/>
              <a:t> function __</a:t>
            </a:r>
            <a:r>
              <a:rPr lang="en-US" dirty="0" err="1" smtClean="0"/>
              <a:t>contruct</a:t>
            </a:r>
            <a:r>
              <a:rPr lang="en-US" dirty="0" smtClean="0"/>
              <a:t> </a:t>
            </a:r>
            <a:r>
              <a:rPr lang="th-TH" dirty="0" smtClean="0"/>
              <a:t>เพื่อเป็น </a:t>
            </a:r>
            <a:r>
              <a:rPr lang="en-US" dirty="0" smtClean="0"/>
              <a:t>constructer method </a:t>
            </a:r>
            <a:r>
              <a:rPr lang="th-TH" dirty="0" smtClean="0"/>
              <a:t>และทำการเรียก </a:t>
            </a:r>
            <a:r>
              <a:rPr lang="en-US" dirty="0" smtClean="0"/>
              <a:t>construct method </a:t>
            </a:r>
            <a:r>
              <a:rPr lang="th-TH" dirty="0" smtClean="0"/>
              <a:t>ของ </a:t>
            </a:r>
            <a:r>
              <a:rPr lang="en-US" dirty="0" smtClean="0"/>
              <a:t>class </a:t>
            </a:r>
            <a:r>
              <a:rPr lang="en-US" dirty="0" err="1" smtClean="0"/>
              <a:t>CI_Model</a:t>
            </a:r>
            <a:r>
              <a:rPr lang="th-TH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ทำการประกาศตัวแปรชื่อ </a:t>
            </a:r>
            <a:r>
              <a:rPr lang="en-US" dirty="0" smtClean="0"/>
              <a:t>table </a:t>
            </a:r>
            <a:r>
              <a:rPr lang="th-TH" dirty="0" smtClean="0"/>
              <a:t>และใส่ค่า </a:t>
            </a:r>
            <a:r>
              <a:rPr lang="en-US" dirty="0" smtClean="0"/>
              <a:t>‘</a:t>
            </a:r>
            <a:r>
              <a:rPr lang="en-US" dirty="0" err="1" smtClean="0"/>
              <a:t>tbl_customer</a:t>
            </a:r>
            <a:r>
              <a:rPr lang="en-US" dirty="0" smtClean="0"/>
              <a:t>’</a:t>
            </a:r>
            <a:r>
              <a:rPr lang="en-US" dirty="0"/>
              <a:t> </a:t>
            </a:r>
            <a:r>
              <a:rPr lang="th-TH" dirty="0" smtClean="0"/>
              <a:t>ดังภาพ</a:t>
            </a:r>
            <a:endParaRPr lang="th-TH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763" y="2467023"/>
            <a:ext cx="4473272" cy="286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3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PHP Framework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MVC Design Pattern 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Model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View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284962" cy="40723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ทำการสร้าง </a:t>
            </a:r>
            <a:r>
              <a:rPr lang="en-US" dirty="0" smtClean="0"/>
              <a:t>function </a:t>
            </a:r>
            <a:r>
              <a:rPr lang="en-US" dirty="0" err="1" smtClean="0"/>
              <a:t>getAllData</a:t>
            </a:r>
            <a:r>
              <a:rPr lang="en-US" dirty="0" smtClean="0"/>
              <a:t> </a:t>
            </a:r>
            <a:r>
              <a:rPr lang="th-TH" dirty="0" smtClean="0"/>
              <a:t>เพื่อทำการ </a:t>
            </a:r>
            <a:r>
              <a:rPr lang="en-US" dirty="0" smtClean="0"/>
              <a:t>Select </a:t>
            </a:r>
            <a:r>
              <a:rPr lang="th-TH" dirty="0" smtClean="0"/>
              <a:t>ข้อมูลจาก </a:t>
            </a:r>
            <a:r>
              <a:rPr lang="en-US" dirty="0" smtClean="0"/>
              <a:t>table customer</a:t>
            </a:r>
            <a:endParaRPr lang="th-TH" dirty="0" smtClean="0"/>
          </a:p>
          <a:p>
            <a:pPr>
              <a:lnSpc>
                <a:spcPct val="150000"/>
              </a:lnSpc>
            </a:pPr>
            <a:r>
              <a:rPr lang="th-TH" dirty="0" smtClean="0"/>
              <a:t>ทำการเรียก </a:t>
            </a:r>
            <a:r>
              <a:rPr lang="en-US" dirty="0" smtClean="0"/>
              <a:t>function get </a:t>
            </a:r>
            <a:r>
              <a:rPr lang="th-TH" dirty="0" smtClean="0"/>
              <a:t>จาก </a:t>
            </a:r>
            <a:r>
              <a:rPr lang="en-US" dirty="0" smtClean="0"/>
              <a:t>database library </a:t>
            </a:r>
            <a:r>
              <a:rPr lang="th-TH" dirty="0" smtClean="0"/>
              <a:t>โดยทำการส่ง </a:t>
            </a:r>
            <a:r>
              <a:rPr lang="en-US" dirty="0" smtClean="0"/>
              <a:t>parameter </a:t>
            </a:r>
            <a:r>
              <a:rPr lang="th-TH" dirty="0" smtClean="0"/>
              <a:t>เป็นชื่อ </a:t>
            </a:r>
            <a:r>
              <a:rPr lang="en-US" dirty="0" smtClean="0"/>
              <a:t>table name</a:t>
            </a:r>
            <a:r>
              <a:rPr lang="th-TH" dirty="0" smtClean="0"/>
              <a:t> เพื่อทำการสร้าง </a:t>
            </a:r>
            <a:r>
              <a:rPr lang="en-US" dirty="0" smtClean="0"/>
              <a:t>query </a:t>
            </a:r>
            <a:r>
              <a:rPr lang="th-TH" dirty="0" smtClean="0"/>
              <a:t>สำหรับ </a:t>
            </a:r>
            <a:r>
              <a:rPr lang="en-US" dirty="0" smtClean="0"/>
              <a:t>select customer</a:t>
            </a:r>
            <a:endParaRPr lang="th-TH" dirty="0" smtClean="0"/>
          </a:p>
          <a:p>
            <a:pPr>
              <a:lnSpc>
                <a:spcPct val="150000"/>
              </a:lnSpc>
            </a:pPr>
            <a:r>
              <a:rPr lang="th-TH" dirty="0" smtClean="0"/>
              <a:t>ใช้ </a:t>
            </a:r>
            <a:r>
              <a:rPr lang="en-US" dirty="0" smtClean="0"/>
              <a:t>function result </a:t>
            </a:r>
            <a:r>
              <a:rPr lang="th-TH" dirty="0" smtClean="0"/>
              <a:t>สำหรับ </a:t>
            </a:r>
            <a:r>
              <a:rPr lang="en-US" dirty="0" smtClean="0"/>
              <a:t>run query </a:t>
            </a:r>
            <a:r>
              <a:rPr lang="th-TH" dirty="0" smtClean="0"/>
              <a:t>และทำการ </a:t>
            </a:r>
            <a:r>
              <a:rPr lang="en-US" dirty="0" smtClean="0"/>
              <a:t>return result </a:t>
            </a:r>
            <a:r>
              <a:rPr lang="th-TH" dirty="0" smtClean="0"/>
              <a:t>ที่ได้ ดังภาพ</a:t>
            </a:r>
            <a:endParaRPr lang="en-US" dirty="0" smtClean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189" y="2052918"/>
            <a:ext cx="4930930" cy="350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9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5059493" cy="4195481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ทำการสร้าง </a:t>
            </a:r>
            <a:r>
              <a:rPr lang="en-US" dirty="0" smtClean="0"/>
              <a:t>File </a:t>
            </a:r>
            <a:r>
              <a:rPr lang="en-US" dirty="0" err="1" smtClean="0"/>
              <a:t>Customer.php</a:t>
            </a:r>
            <a:r>
              <a:rPr lang="en-US" dirty="0" smtClean="0"/>
              <a:t> </a:t>
            </a:r>
            <a:r>
              <a:rPr lang="th-TH" dirty="0" smtClean="0"/>
              <a:t>ที่ </a:t>
            </a:r>
            <a:r>
              <a:rPr lang="en-US" dirty="0" smtClean="0"/>
              <a:t>Path </a:t>
            </a:r>
            <a:r>
              <a:rPr lang="th-TH" dirty="0" smtClean="0"/>
              <a:t>(</a:t>
            </a:r>
            <a:r>
              <a:rPr lang="en-US" dirty="0" smtClean="0"/>
              <a:t>tutorial/application/controllers)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เปิด </a:t>
            </a:r>
            <a:r>
              <a:rPr lang="en-US" dirty="0" smtClean="0"/>
              <a:t>File </a:t>
            </a:r>
            <a:r>
              <a:rPr lang="en-US" dirty="0" err="1" smtClean="0"/>
              <a:t>Customer.php</a:t>
            </a:r>
            <a:r>
              <a:rPr lang="en-US" dirty="0" smtClean="0"/>
              <a:t> </a:t>
            </a:r>
            <a:r>
              <a:rPr lang="th-TH" dirty="0" smtClean="0"/>
              <a:t>ทำการสร้าง </a:t>
            </a:r>
            <a:r>
              <a:rPr lang="en-US" dirty="0" smtClean="0"/>
              <a:t>class Customer </a:t>
            </a:r>
            <a:r>
              <a:rPr lang="th-TH" dirty="0" smtClean="0"/>
              <a:t>และทำการ </a:t>
            </a:r>
            <a:r>
              <a:rPr lang="en-US" dirty="0" smtClean="0"/>
              <a:t>Extends </a:t>
            </a:r>
            <a:r>
              <a:rPr lang="en-US" dirty="0" err="1" smtClean="0"/>
              <a:t>CI_Controller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th-TH" dirty="0" smtClean="0"/>
              <a:t>ทำการสร้าง </a:t>
            </a:r>
            <a:r>
              <a:rPr lang="en-US" dirty="0" smtClean="0"/>
              <a:t>function</a:t>
            </a:r>
            <a:r>
              <a:rPr lang="th-TH" dirty="0" smtClean="0"/>
              <a:t> </a:t>
            </a:r>
            <a:r>
              <a:rPr lang="en-US" dirty="0" smtClean="0"/>
              <a:t>__construct</a:t>
            </a:r>
            <a:r>
              <a:rPr lang="th-TH" dirty="0" smtClean="0"/>
              <a:t> ภายใน </a:t>
            </a:r>
            <a:r>
              <a:rPr lang="en-US" dirty="0" smtClean="0"/>
              <a:t>function </a:t>
            </a:r>
            <a:r>
              <a:rPr lang="th-TH" dirty="0" smtClean="0"/>
              <a:t>ให้ทำการเรียก </a:t>
            </a:r>
            <a:r>
              <a:rPr lang="en-US" dirty="0" smtClean="0"/>
              <a:t>construct method </a:t>
            </a:r>
            <a:r>
              <a:rPr lang="th-TH" dirty="0" smtClean="0"/>
              <a:t>ของ </a:t>
            </a:r>
            <a:r>
              <a:rPr lang="en-US" dirty="0" smtClean="0"/>
              <a:t>class </a:t>
            </a:r>
            <a:r>
              <a:rPr lang="en-US" dirty="0" err="1" smtClean="0"/>
              <a:t>CI_Controller</a:t>
            </a:r>
            <a:r>
              <a:rPr lang="en-US" dirty="0" smtClean="0"/>
              <a:t> </a:t>
            </a:r>
            <a:r>
              <a:rPr lang="th-TH" dirty="0" smtClean="0"/>
              <a:t>โดยใช้คำสั่ง </a:t>
            </a:r>
            <a:r>
              <a:rPr lang="en-US" dirty="0" smtClean="0"/>
              <a:t>parent::__construct </a:t>
            </a:r>
            <a:r>
              <a:rPr lang="th-TH" dirty="0" smtClean="0"/>
              <a:t>ดังภาพ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302" y="2568792"/>
            <a:ext cx="4856084" cy="282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5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934200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ที่ </a:t>
            </a:r>
            <a:r>
              <a:rPr lang="en-US" dirty="0" smtClean="0"/>
              <a:t>construct </a:t>
            </a:r>
            <a:r>
              <a:rPr lang="th-TH" dirty="0" smtClean="0"/>
              <a:t>ทำการ </a:t>
            </a:r>
            <a:r>
              <a:rPr lang="en-US" dirty="0" smtClean="0"/>
              <a:t>load model </a:t>
            </a:r>
            <a:r>
              <a:rPr lang="en-US" dirty="0" err="1" smtClean="0"/>
              <a:t>M_Customer</a:t>
            </a:r>
            <a:r>
              <a:rPr lang="th-TH" dirty="0" smtClean="0"/>
              <a:t> และทำการใส่ </a:t>
            </a:r>
            <a:r>
              <a:rPr lang="en-US" dirty="0" smtClean="0"/>
              <a:t>alias </a:t>
            </a:r>
            <a:r>
              <a:rPr lang="th-TH" dirty="0" smtClean="0"/>
              <a:t>เป็น </a:t>
            </a:r>
            <a:r>
              <a:rPr lang="en-US" dirty="0" err="1" smtClean="0"/>
              <a:t>cust</a:t>
            </a:r>
            <a:r>
              <a:rPr lang="en-US" dirty="0" smtClean="0"/>
              <a:t> </a:t>
            </a:r>
            <a:r>
              <a:rPr lang="th-TH" dirty="0" smtClean="0"/>
              <a:t>ดังนี้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$this-&gt;load-&gt;model(array(‘</a:t>
            </a:r>
            <a:r>
              <a:rPr lang="en-US" dirty="0" err="1" smtClean="0"/>
              <a:t>M_customer</a:t>
            </a:r>
            <a:r>
              <a:rPr lang="en-US" dirty="0" smtClean="0"/>
              <a:t>’=&gt;’</a:t>
            </a:r>
            <a:r>
              <a:rPr lang="en-US" dirty="0" err="1" smtClean="0"/>
              <a:t>cust</a:t>
            </a:r>
            <a:r>
              <a:rPr lang="en-US" dirty="0" smtClean="0"/>
              <a:t>’));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264" y="3637091"/>
            <a:ext cx="7088682" cy="225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934200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ทำการสร้าง </a:t>
            </a:r>
            <a:r>
              <a:rPr lang="en-US" dirty="0" smtClean="0"/>
              <a:t>function index</a:t>
            </a:r>
            <a:r>
              <a:rPr lang="th-TH" dirty="0" smtClean="0"/>
              <a:t> และทำการเรียก </a:t>
            </a:r>
            <a:r>
              <a:rPr lang="en-US" dirty="0" smtClean="0"/>
              <a:t>function </a:t>
            </a:r>
            <a:r>
              <a:rPr lang="en-US" dirty="0" err="1" smtClean="0"/>
              <a:t>getAllData</a:t>
            </a:r>
            <a:r>
              <a:rPr lang="en-US" dirty="0" smtClean="0"/>
              <a:t> </a:t>
            </a:r>
            <a:r>
              <a:rPr lang="th-TH" dirty="0" smtClean="0"/>
              <a:t>จาก </a:t>
            </a:r>
            <a:r>
              <a:rPr lang="en-US" dirty="0" smtClean="0"/>
              <a:t>model </a:t>
            </a:r>
            <a:r>
              <a:rPr lang="en-US" dirty="0" err="1" smtClean="0"/>
              <a:t>M_Customer</a:t>
            </a:r>
            <a:r>
              <a:rPr lang="th-TH" dirty="0"/>
              <a:t> </a:t>
            </a:r>
            <a:r>
              <a:rPr lang="th-TH" dirty="0" smtClean="0"/>
              <a:t>โดยใส่ </a:t>
            </a:r>
            <a:r>
              <a:rPr lang="en-US" dirty="0" smtClean="0"/>
              <a:t>$this-&gt;</a:t>
            </a:r>
            <a:r>
              <a:rPr lang="en-US" dirty="0" err="1" smtClean="0"/>
              <a:t>cust</a:t>
            </a:r>
            <a:r>
              <a:rPr lang="en-US" dirty="0" smtClean="0"/>
              <a:t>-&gt;</a:t>
            </a:r>
            <a:r>
              <a:rPr lang="en-US" dirty="0" err="1" smtClean="0"/>
              <a:t>getAllData</a:t>
            </a:r>
            <a:r>
              <a:rPr lang="en-US" dirty="0" smtClean="0"/>
              <a:t>(); </a:t>
            </a:r>
            <a:r>
              <a:rPr lang="th-TH" dirty="0" smtClean="0"/>
              <a:t>และทำการรับด้วย </a:t>
            </a:r>
            <a:r>
              <a:rPr lang="en-US" dirty="0" smtClean="0"/>
              <a:t>array $</a:t>
            </a:r>
            <a:r>
              <a:rPr lang="en-US" dirty="0" err="1" smtClean="0"/>
              <a:t>listData</a:t>
            </a:r>
            <a:r>
              <a:rPr lang="en-US" dirty="0" smtClean="0"/>
              <a:t>[“</a:t>
            </a:r>
            <a:r>
              <a:rPr lang="en-US" dirty="0" err="1" smtClean="0"/>
              <a:t>list_data</a:t>
            </a:r>
            <a:r>
              <a:rPr lang="en-US" dirty="0" smtClean="0"/>
              <a:t>”] </a:t>
            </a:r>
            <a:r>
              <a:rPr lang="th-TH" dirty="0" smtClean="0"/>
              <a:t>ดังภาพ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039" y="3565169"/>
            <a:ext cx="61214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9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934200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 </a:t>
            </a:r>
            <a:r>
              <a:rPr lang="en-US" dirty="0" smtClean="0"/>
              <a:t>load </a:t>
            </a:r>
            <a:r>
              <a:rPr lang="en-US" dirty="0" err="1" smtClean="0"/>
              <a:t>view_customer</a:t>
            </a:r>
            <a:r>
              <a:rPr lang="en-US" dirty="0" smtClean="0"/>
              <a:t> </a:t>
            </a:r>
            <a:r>
              <a:rPr lang="th-TH" dirty="0" smtClean="0"/>
              <a:t>และใส่ค่าในลงใน </a:t>
            </a:r>
            <a:r>
              <a:rPr lang="en-US" dirty="0" smtClean="0"/>
              <a:t>array $html[‘</a:t>
            </a:r>
            <a:r>
              <a:rPr lang="en-US" dirty="0" err="1" smtClean="0"/>
              <a:t>yeild</a:t>
            </a:r>
            <a:r>
              <a:rPr lang="en-US" dirty="0" smtClean="0"/>
              <a:t>’] </a:t>
            </a:r>
            <a:r>
              <a:rPr lang="th-TH" dirty="0" smtClean="0"/>
              <a:t>ดังภาพ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409" y="3670299"/>
            <a:ext cx="61214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934200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 </a:t>
            </a:r>
            <a:r>
              <a:rPr lang="en-US" dirty="0" smtClean="0"/>
              <a:t>load view layout </a:t>
            </a:r>
            <a:r>
              <a:rPr lang="th-TH" dirty="0" smtClean="0"/>
              <a:t>และทำการสร้างส่งค่า </a:t>
            </a:r>
            <a:r>
              <a:rPr lang="en-US" dirty="0" smtClean="0"/>
              <a:t>$html </a:t>
            </a:r>
            <a:r>
              <a:rPr lang="th-TH" dirty="0" smtClean="0"/>
              <a:t>เพื่อทำการ </a:t>
            </a:r>
            <a:r>
              <a:rPr lang="en-US" dirty="0" smtClean="0"/>
              <a:t>render </a:t>
            </a:r>
            <a:r>
              <a:rPr lang="th-TH" dirty="0" smtClean="0"/>
              <a:t>หน้าจอดังภาพ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676" y="3461533"/>
            <a:ext cx="61214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0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Display Customer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934200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 </a:t>
            </a:r>
            <a:r>
              <a:rPr lang="en-US" dirty="0" smtClean="0"/>
              <a:t>Run Web </a:t>
            </a:r>
            <a:r>
              <a:rPr lang="th-TH" dirty="0" smtClean="0"/>
              <a:t>โดยพิมพ์  </a:t>
            </a:r>
            <a:r>
              <a:rPr lang="en-US" dirty="0" smtClean="0">
                <a:hlinkClick r:id="rId2"/>
              </a:rPr>
              <a:t>http://127.0.0.1:8080/tutorial</a:t>
            </a:r>
            <a:r>
              <a:rPr lang="en-US" dirty="0" smtClean="0"/>
              <a:t> </a:t>
            </a:r>
            <a:r>
              <a:rPr lang="th-TH" dirty="0" smtClean="0"/>
              <a:t>จะปรากฏหน้าจอดังภาพ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722" y="3001114"/>
            <a:ext cx="61214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0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Insert Customer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codeigniter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952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สร้าง </a:t>
            </a:r>
            <a:r>
              <a:rPr lang="en-US" dirty="0" smtClean="0"/>
              <a:t>File </a:t>
            </a:r>
            <a:r>
              <a:rPr lang="en-US" dirty="0" err="1" smtClean="0"/>
              <a:t>create_customer.php</a:t>
            </a:r>
            <a:r>
              <a:rPr lang="en-US" dirty="0" smtClean="0"/>
              <a:t> </a:t>
            </a:r>
            <a:r>
              <a:rPr lang="th-TH" dirty="0" smtClean="0"/>
              <a:t>ที่ </a:t>
            </a:r>
            <a:r>
              <a:rPr lang="en-US" dirty="0" smtClean="0"/>
              <a:t>path (tutorial/application/views)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ทำการสร้าง </a:t>
            </a:r>
            <a:r>
              <a:rPr lang="en-US" dirty="0" smtClean="0"/>
              <a:t>form </a:t>
            </a:r>
            <a:r>
              <a:rPr lang="th-TH" dirty="0" smtClean="0"/>
              <a:t>ในการรับข้อมูล </a:t>
            </a:r>
            <a:r>
              <a:rPr lang="en-US" dirty="0" smtClean="0"/>
              <a:t>customer </a:t>
            </a:r>
            <a:r>
              <a:rPr lang="th-TH" dirty="0" smtClean="0"/>
              <a:t>โดยใช้ </a:t>
            </a:r>
            <a:r>
              <a:rPr lang="en-US" dirty="0" smtClean="0"/>
              <a:t>form helper </a:t>
            </a:r>
            <a:r>
              <a:rPr lang="th-TH" dirty="0" smtClean="0"/>
              <a:t>ของ </a:t>
            </a:r>
            <a:r>
              <a:rPr lang="en-US" dirty="0" err="1" smtClean="0"/>
              <a:t>CodeIgniter</a:t>
            </a:r>
            <a:r>
              <a:rPr lang="en-US" dirty="0" smtClean="0"/>
              <a:t> </a:t>
            </a:r>
            <a:r>
              <a:rPr lang="th-TH" dirty="0" smtClean="0"/>
              <a:t>เข้ามาช่วย ประกอบด้วยคำสั่งดังนี้</a:t>
            </a:r>
          </a:p>
          <a:p>
            <a:pPr lvl="1">
              <a:lnSpc>
                <a:spcPct val="150000"/>
              </a:lnSpc>
            </a:pPr>
            <a:r>
              <a:rPr lang="en-US" dirty="0" err="1" smtClean="0"/>
              <a:t>form_open</a:t>
            </a:r>
            <a:r>
              <a:rPr lang="en-US" dirty="0" smtClean="0"/>
              <a:t> </a:t>
            </a:r>
            <a:r>
              <a:rPr lang="th-TH" dirty="0"/>
              <a:t>	</a:t>
            </a:r>
            <a:r>
              <a:rPr lang="th-TH" dirty="0" smtClean="0"/>
              <a:t>ใช้สำหรับสร้าง </a:t>
            </a:r>
            <a:r>
              <a:rPr lang="en-US" dirty="0" smtClean="0"/>
              <a:t>form element </a:t>
            </a:r>
            <a:r>
              <a:rPr lang="th-TH" dirty="0" smtClean="0"/>
              <a:t>โดยทำการรับ </a:t>
            </a:r>
            <a:r>
              <a:rPr lang="en-US" dirty="0" smtClean="0"/>
              <a:t>parameter action</a:t>
            </a:r>
          </a:p>
          <a:p>
            <a:pPr lvl="1">
              <a:lnSpc>
                <a:spcPct val="150000"/>
              </a:lnSpc>
            </a:pPr>
            <a:r>
              <a:rPr lang="en-US" dirty="0" err="1" smtClean="0"/>
              <a:t>form_input</a:t>
            </a:r>
            <a:r>
              <a:rPr lang="en-US" dirty="0" smtClean="0"/>
              <a:t>	</a:t>
            </a:r>
            <a:r>
              <a:rPr lang="th-TH" dirty="0" smtClean="0"/>
              <a:t>ใช้สำหรับสร้าง  </a:t>
            </a:r>
            <a:r>
              <a:rPr lang="en-US" dirty="0" smtClean="0"/>
              <a:t>input element</a:t>
            </a:r>
            <a:endParaRPr lang="th-TH" dirty="0" smtClean="0"/>
          </a:p>
          <a:p>
            <a:pPr lvl="1">
              <a:lnSpc>
                <a:spcPct val="150000"/>
              </a:lnSpc>
            </a:pPr>
            <a:r>
              <a:rPr lang="en-US" dirty="0" err="1" smtClean="0"/>
              <a:t>form_label</a:t>
            </a:r>
            <a:r>
              <a:rPr lang="en-US" dirty="0" smtClean="0"/>
              <a:t>	</a:t>
            </a:r>
            <a:r>
              <a:rPr lang="th-TH" dirty="0" smtClean="0"/>
              <a:t>ใช้สำหรับสร้าง  </a:t>
            </a:r>
            <a:r>
              <a:rPr lang="en-US" dirty="0" smtClean="0"/>
              <a:t>label element</a:t>
            </a:r>
            <a:endParaRPr lang="th-TH" dirty="0" smtClean="0"/>
          </a:p>
          <a:p>
            <a:pPr lvl="1">
              <a:lnSpc>
                <a:spcPct val="150000"/>
              </a:lnSpc>
            </a:pPr>
            <a:r>
              <a:rPr lang="en-US" dirty="0" err="1" smtClean="0"/>
              <a:t>form_button</a:t>
            </a:r>
            <a:r>
              <a:rPr lang="en-US" dirty="0" smtClean="0"/>
              <a:t>	</a:t>
            </a:r>
            <a:r>
              <a:rPr lang="th-TH" dirty="0" smtClean="0"/>
              <a:t>ใช้สำหรับสร้าง </a:t>
            </a:r>
            <a:r>
              <a:rPr lang="en-US" dirty="0" smtClean="0"/>
              <a:t> button</a:t>
            </a:r>
          </a:p>
          <a:p>
            <a:pPr lvl="1">
              <a:lnSpc>
                <a:spcPct val="150000"/>
              </a:lnSpc>
            </a:pPr>
            <a:r>
              <a:rPr lang="en-US" dirty="0" err="1" smtClean="0"/>
              <a:t>form_close</a:t>
            </a:r>
            <a:r>
              <a:rPr lang="en-US" dirty="0" smtClean="0"/>
              <a:t>	</a:t>
            </a:r>
            <a:r>
              <a:rPr lang="th-TH" dirty="0" smtClean="0"/>
              <a:t>ใช้สำหรับสร้าง </a:t>
            </a:r>
            <a:r>
              <a:rPr lang="en-US" dirty="0"/>
              <a:t> </a:t>
            </a:r>
            <a:r>
              <a:rPr lang="en-US" dirty="0" smtClean="0"/>
              <a:t>tag </a:t>
            </a:r>
            <a:r>
              <a:rPr lang="th-TH" dirty="0" smtClean="0"/>
              <a:t>ปิด </a:t>
            </a:r>
            <a:r>
              <a:rPr lang="en-US" dirty="0" smtClean="0"/>
              <a:t>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342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View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373" y="1473200"/>
            <a:ext cx="7133963" cy="455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9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</a:t>
            </a:r>
            <a:r>
              <a:rPr lang="en-US" dirty="0" err="1" smtClean="0"/>
              <a:t>CodeIgniter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297488" cy="41954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Download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CodeIgniter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จาก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>
                <a:latin typeface="Tahoma" charset="0"/>
                <a:ea typeface="Tahoma" charset="0"/>
                <a:cs typeface="Tahoma" charset="0"/>
                <a:hlinkClick r:id="rId3"/>
              </a:rPr>
              <a:t>https://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  <a:hlinkClick r:id="rId3"/>
              </a:rPr>
              <a:t>www.codeigniter.com/download</a:t>
            </a:r>
            <a:endParaRPr lang="en-US" dirty="0" smtClean="0">
              <a:latin typeface="Tahoma" charset="0"/>
              <a:ea typeface="Tahoma" charset="0"/>
              <a:cs typeface="Tahoma" charset="0"/>
            </a:endParaRPr>
          </a:p>
          <a:p>
            <a:pPr>
              <a:lnSpc>
                <a:spcPct val="150000"/>
              </a:lnSpc>
            </a:pPr>
            <a:r>
              <a:rPr lang="th-TH" dirty="0" smtClean="0">
                <a:latin typeface="Tahoma" charset="0"/>
                <a:ea typeface="Tahoma" charset="0"/>
                <a:cs typeface="Tahoma" charset="0"/>
              </a:rPr>
              <a:t>หลังจาก 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Download </a:t>
            </a:r>
            <a:r>
              <a:rPr lang="th-TH" dirty="0" smtClean="0">
                <a:latin typeface="Tahoma" charset="0"/>
                <a:ea typeface="Tahoma" charset="0"/>
                <a:cs typeface="Tahoma" charset="0"/>
              </a:rPr>
              <a:t>เสร็จให้ทำการแตกไฟล์จะได้ 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Folder CodeIgniter-3.0.4</a:t>
            </a:r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779" y="2052918"/>
            <a:ext cx="5564684" cy="38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2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Insert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284962" cy="40723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ทำการสร้าง </a:t>
            </a:r>
            <a:r>
              <a:rPr lang="en-US" dirty="0" smtClean="0"/>
              <a:t>function insert </a:t>
            </a:r>
            <a:r>
              <a:rPr lang="th-TH" dirty="0" smtClean="0"/>
              <a:t>เพื่อใช้ในการ </a:t>
            </a:r>
            <a:r>
              <a:rPr lang="en-US" dirty="0"/>
              <a:t> </a:t>
            </a:r>
            <a:r>
              <a:rPr lang="en-US" dirty="0" smtClean="0"/>
              <a:t>insert </a:t>
            </a:r>
            <a:r>
              <a:rPr lang="th-TH" dirty="0" smtClean="0"/>
              <a:t>ข้อมูลลอง </a:t>
            </a:r>
            <a:r>
              <a:rPr lang="en-US" dirty="0" smtClean="0"/>
              <a:t>table customer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โดยทำการรับ </a:t>
            </a:r>
            <a:r>
              <a:rPr lang="en-US" dirty="0" smtClean="0"/>
              <a:t>1 parameter </a:t>
            </a:r>
            <a:r>
              <a:rPr lang="th-TH" dirty="0" smtClean="0"/>
              <a:t>คือ </a:t>
            </a:r>
            <a:r>
              <a:rPr lang="en-US" dirty="0" smtClean="0"/>
              <a:t>$data </a:t>
            </a:r>
            <a:r>
              <a:rPr lang="th-TH" dirty="0" smtClean="0"/>
              <a:t>สำหรับข้อมูลของ </a:t>
            </a:r>
            <a:r>
              <a:rPr lang="en-US" dirty="0" smtClean="0"/>
              <a:t>customer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ทำการเรียก </a:t>
            </a:r>
            <a:r>
              <a:rPr lang="en-US" dirty="0" smtClean="0"/>
              <a:t>method insert </a:t>
            </a:r>
            <a:r>
              <a:rPr lang="th-TH" dirty="0" smtClean="0"/>
              <a:t>จาก </a:t>
            </a:r>
            <a:r>
              <a:rPr lang="en-US" dirty="0" smtClean="0"/>
              <a:t>library database </a:t>
            </a:r>
            <a:r>
              <a:rPr lang="th-TH" dirty="0" smtClean="0"/>
              <a:t>โดยทำการส่ง </a:t>
            </a:r>
            <a:r>
              <a:rPr lang="en-US" dirty="0" smtClean="0"/>
              <a:t>2 parameter table name </a:t>
            </a:r>
            <a:r>
              <a:rPr lang="th-TH" dirty="0" smtClean="0"/>
              <a:t>และ</a:t>
            </a:r>
            <a:r>
              <a:rPr lang="en-US" dirty="0" smtClean="0"/>
              <a:t> </a:t>
            </a:r>
            <a:r>
              <a:rPr lang="th-TH" dirty="0" smtClean="0"/>
              <a:t>ข้อมูลสำหรับ </a:t>
            </a:r>
            <a:r>
              <a:rPr lang="en-US" dirty="0" smtClean="0"/>
              <a:t>insert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125" y="1952710"/>
            <a:ext cx="4418845" cy="376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4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function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2897" y="2052918"/>
            <a:ext cx="6287044" cy="4195481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th-TH" dirty="0" smtClean="0"/>
              <a:t>ทำการสร้าง </a:t>
            </a:r>
            <a:r>
              <a:rPr lang="en-US" dirty="0" smtClean="0"/>
              <a:t>function </a:t>
            </a:r>
            <a:r>
              <a:rPr lang="th-TH" dirty="0" smtClean="0"/>
              <a:t>เพื่อทำการแสดงหน้าในการ </a:t>
            </a:r>
            <a:r>
              <a:rPr lang="en-US" dirty="0" smtClean="0"/>
              <a:t>create customer</a:t>
            </a:r>
            <a:r>
              <a:rPr lang="th-TH" dirty="0" smtClean="0"/>
              <a:t> โดยให้ชื่อว่า </a:t>
            </a:r>
            <a:r>
              <a:rPr lang="en-US" dirty="0" smtClean="0"/>
              <a:t>create </a:t>
            </a:r>
            <a:r>
              <a:rPr lang="th-TH" dirty="0" smtClean="0"/>
              <a:t>ทำการ </a:t>
            </a:r>
            <a:r>
              <a:rPr lang="en-US" dirty="0" smtClean="0"/>
              <a:t>load view </a:t>
            </a:r>
            <a:r>
              <a:rPr lang="en-US" dirty="0" err="1" smtClean="0"/>
              <a:t>create_customer</a:t>
            </a:r>
            <a:r>
              <a:rPr lang="en-US" dirty="0" smtClean="0"/>
              <a:t> </a:t>
            </a:r>
            <a:r>
              <a:rPr lang="th-TH" dirty="0" smtClean="0"/>
              <a:t>โดยทำการ </a:t>
            </a:r>
            <a:r>
              <a:rPr lang="en-US" dirty="0" smtClean="0"/>
              <a:t>set parameter </a:t>
            </a:r>
            <a:r>
              <a:rPr lang="th-TH" dirty="0" smtClean="0"/>
              <a:t>ตำแหน่งที่ </a:t>
            </a:r>
            <a:r>
              <a:rPr lang="en-US" dirty="0" smtClean="0"/>
              <a:t>3 </a:t>
            </a:r>
            <a:r>
              <a:rPr lang="th-TH" dirty="0" smtClean="0"/>
              <a:t>เป็น </a:t>
            </a:r>
            <a:r>
              <a:rPr lang="en-US" dirty="0" smtClean="0"/>
              <a:t>true </a:t>
            </a:r>
            <a:r>
              <a:rPr lang="th-TH" dirty="0" smtClean="0"/>
              <a:t>เพื่อให้ทำการ </a:t>
            </a:r>
            <a:r>
              <a:rPr lang="en-US" dirty="0"/>
              <a:t> </a:t>
            </a:r>
            <a:r>
              <a:rPr lang="en-US" dirty="0" smtClean="0"/>
              <a:t>return </a:t>
            </a:r>
            <a:r>
              <a:rPr lang="th-TH" dirty="0" smtClean="0"/>
              <a:t>ค่าเป็น </a:t>
            </a:r>
            <a:r>
              <a:rPr lang="en-US" dirty="0" smtClean="0"/>
              <a:t>string </a:t>
            </a:r>
            <a:r>
              <a:rPr lang="th-TH" dirty="0" smtClean="0"/>
              <a:t>และทำการเป็นไว้ใน </a:t>
            </a:r>
            <a:r>
              <a:rPr lang="en-US" dirty="0" smtClean="0"/>
              <a:t>array html[‘</a:t>
            </a:r>
            <a:r>
              <a:rPr lang="en-US" dirty="0" err="1" smtClean="0"/>
              <a:t>yeild</a:t>
            </a:r>
            <a:r>
              <a:rPr lang="en-US" dirty="0" smtClean="0"/>
              <a:t>’]</a:t>
            </a:r>
          </a:p>
          <a:p>
            <a:pPr algn="just">
              <a:lnSpc>
                <a:spcPct val="150000"/>
              </a:lnSpc>
            </a:pPr>
            <a:r>
              <a:rPr lang="th-TH" dirty="0" smtClean="0"/>
              <a:t>ทำการ </a:t>
            </a:r>
            <a:r>
              <a:rPr lang="en-US" dirty="0" smtClean="0"/>
              <a:t>load view layout </a:t>
            </a:r>
            <a:r>
              <a:rPr lang="th-TH" dirty="0" smtClean="0"/>
              <a:t>โดยทำการส่ง </a:t>
            </a:r>
            <a:r>
              <a:rPr lang="en-US" dirty="0" smtClean="0"/>
              <a:t>html </a:t>
            </a:r>
            <a:r>
              <a:rPr lang="th-TH" dirty="0" smtClean="0"/>
              <a:t>ไปเพื่อแสดงหน้าจอ </a:t>
            </a:r>
            <a:r>
              <a:rPr lang="en-US" dirty="0"/>
              <a:t> </a:t>
            </a:r>
            <a:r>
              <a:rPr lang="en-US" dirty="0" smtClean="0"/>
              <a:t>create customer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1" y="2385686"/>
            <a:ext cx="4619617" cy="296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714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create customer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 </a:t>
            </a:r>
            <a:r>
              <a:rPr lang="en-US" dirty="0" smtClean="0"/>
              <a:t>run </a:t>
            </a:r>
            <a:r>
              <a:rPr lang="th-TH" dirty="0" smtClean="0"/>
              <a:t>โปรแกรมโดยพิมพ์ </a:t>
            </a:r>
            <a:r>
              <a:rPr lang="en-US" dirty="0" smtClean="0"/>
              <a:t>URL = </a:t>
            </a:r>
            <a:r>
              <a:rPr lang="en-US" dirty="0" smtClean="0">
                <a:hlinkClick r:id="rId2"/>
              </a:rPr>
              <a:t>http://127.0.0.1:8080/tutorial/customer/create</a:t>
            </a:r>
            <a:r>
              <a:rPr lang="en-US" dirty="0" smtClean="0"/>
              <a:t> </a:t>
            </a:r>
            <a:r>
              <a:rPr lang="th-TH" dirty="0" smtClean="0"/>
              <a:t>จะปรากฏหน้าจอดังภาพ</a:t>
            </a:r>
          </a:p>
          <a:p>
            <a:pPr>
              <a:lnSpc>
                <a:spcPct val="150000"/>
              </a:lnSpc>
            </a:pPr>
            <a:endParaRPr lang="th-TH" dirty="0" smtClean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531" y="3226787"/>
            <a:ext cx="7083214" cy="293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873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</a:t>
            </a:r>
            <a:r>
              <a:rPr lang="en-US" dirty="0" err="1" smtClean="0"/>
              <a:t>CodeIgniter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5059493" cy="4195481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th-TH" dirty="0" smtClean="0">
                <a:latin typeface="Tahoma" charset="0"/>
                <a:ea typeface="Tahoma" charset="0"/>
                <a:cs typeface="Tahoma" charset="0"/>
              </a:rPr>
              <a:t>ทำการย้าย Folder ไปไว้ใน Root ของ PHP Server และทำการเปลี่ยนชื่อ Folder ตามต้องการ โดยในที่นี่เป็น tutorial</a:t>
            </a:r>
            <a:endParaRPr lang="en-US" dirty="0" smtClean="0">
              <a:latin typeface="Tahoma" charset="0"/>
              <a:ea typeface="Tahoma" charset="0"/>
              <a:cs typeface="Tahoma" charset="0"/>
            </a:endParaRPr>
          </a:p>
          <a:p>
            <a:pPr algn="just">
              <a:lnSpc>
                <a:spcPct val="150000"/>
              </a:lnSpc>
            </a:pPr>
            <a:r>
              <a:rPr lang="th-TH" dirty="0">
                <a:latin typeface="Tahoma" charset="0"/>
                <a:ea typeface="Tahoma" charset="0"/>
                <a:cs typeface="Tahoma" charset="0"/>
              </a:rPr>
              <a:t>ทำการเปิด Folder Project ด้วยโปรแกรม Sublime โดยจะเป็นโครงสร้างของโปรเจค ดังภาพ</a:t>
            </a:r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218" y="1468677"/>
            <a:ext cx="3530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6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</a:t>
            </a:r>
            <a:r>
              <a:rPr lang="en-US" dirty="0" err="1" smtClean="0"/>
              <a:t>CodeIgniter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4412142" cy="41954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th-TH" dirty="0"/>
              <a:t>ทดสอบ Run โปรแกรมโดยเข้าไปที่ </a:t>
            </a:r>
            <a:r>
              <a:rPr lang="th-TH" dirty="0">
                <a:hlinkClick r:id="rId2"/>
              </a:rPr>
              <a:t>http://127.0.0.1:8080/tutorial</a:t>
            </a:r>
            <a:r>
              <a:rPr lang="th-TH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th-TH" dirty="0" smtClean="0"/>
              <a:t>จะ</a:t>
            </a:r>
            <a:r>
              <a:rPr lang="th-TH" dirty="0"/>
              <a:t>ปรากฏหน้าจอดังภาพ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472" y="1853248"/>
            <a:ext cx="6607805" cy="393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Config</a:t>
            </a:r>
            <a:r>
              <a:rPr lang="en-US" dirty="0" smtClean="0"/>
              <a:t>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11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Remove </a:t>
            </a:r>
            <a:r>
              <a:rPr lang="en-US" dirty="0" err="1" smtClean="0"/>
              <a:t>index.php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548008" cy="41954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th-TH" dirty="0" smtClean="0"/>
              <a:t>ไปที่ </a:t>
            </a:r>
            <a:r>
              <a:rPr lang="en-US" dirty="0" smtClean="0"/>
              <a:t>Path tutorial </a:t>
            </a:r>
            <a:r>
              <a:rPr lang="th-TH" dirty="0" smtClean="0"/>
              <a:t>จากโปรแกร </a:t>
            </a:r>
            <a:r>
              <a:rPr lang="en-US" dirty="0" smtClean="0"/>
              <a:t>Sublime </a:t>
            </a:r>
            <a:br>
              <a:rPr lang="en-US" dirty="0" smtClean="0"/>
            </a:br>
            <a:r>
              <a:rPr lang="th-TH" dirty="0" smtClean="0"/>
              <a:t>ทำการ </a:t>
            </a:r>
            <a:r>
              <a:rPr lang="en-US" dirty="0" smtClean="0"/>
              <a:t>New File </a:t>
            </a:r>
            <a:r>
              <a:rPr lang="th-TH" dirty="0" smtClean="0"/>
              <a:t>ชื่อว่า </a:t>
            </a:r>
            <a:r>
              <a:rPr lang="en-US" dirty="0" smtClean="0"/>
              <a:t>.</a:t>
            </a:r>
            <a:r>
              <a:rPr lang="en-US" dirty="0" err="1" smtClean="0"/>
              <a:t>htaccess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th-TH" dirty="0" smtClean="0"/>
              <a:t>เพื่อทำหน้าที่ในการตัด </a:t>
            </a:r>
            <a:r>
              <a:rPr lang="en-US" dirty="0" err="1" smtClean="0"/>
              <a:t>index.php</a:t>
            </a:r>
            <a:r>
              <a:rPr lang="en-US" dirty="0" smtClean="0"/>
              <a:t> </a:t>
            </a:r>
            <a:r>
              <a:rPr lang="th-TH" dirty="0" smtClean="0"/>
              <a:t>ใน </a:t>
            </a:r>
            <a:r>
              <a:rPr lang="en-US" dirty="0" smtClean="0"/>
              <a:t>URL</a:t>
            </a:r>
            <a:endParaRPr lang="th-TH" dirty="0" smtClean="0"/>
          </a:p>
          <a:p>
            <a:pPr>
              <a:lnSpc>
                <a:spcPct val="150000"/>
              </a:lnSpc>
            </a:pPr>
            <a:r>
              <a:rPr lang="th-TH" dirty="0" smtClean="0"/>
              <a:t>ทำการพิมพ์ข้อความตามภาพลงใน </a:t>
            </a:r>
            <a:r>
              <a:rPr lang="en-US" dirty="0" smtClean="0"/>
              <a:t>File .</a:t>
            </a:r>
            <a:r>
              <a:rPr lang="en-US" dirty="0" err="1" smtClean="0"/>
              <a:t>htaccess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486" y="2434498"/>
            <a:ext cx="5303033" cy="184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9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 load library and helper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9731701" cy="41954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ทำการกด </a:t>
            </a:r>
            <a:r>
              <a:rPr lang="en-US" dirty="0" smtClean="0"/>
              <a:t>short key (command + p) </a:t>
            </a:r>
            <a:r>
              <a:rPr lang="th-TH" dirty="0" smtClean="0"/>
              <a:t>และพิมพ์คำว่า </a:t>
            </a:r>
            <a:r>
              <a:rPr lang="en-US" dirty="0" err="1" smtClean="0"/>
              <a:t>autoload.php</a:t>
            </a:r>
            <a:r>
              <a:rPr lang="en-US" dirty="0" smtClean="0"/>
              <a:t> </a:t>
            </a:r>
            <a:r>
              <a:rPr lang="th-TH" dirty="0" smtClean="0"/>
              <a:t/>
            </a:r>
            <a:br>
              <a:rPr lang="th-TH" dirty="0" smtClean="0"/>
            </a:br>
            <a:r>
              <a:rPr lang="th-TH" dirty="0" smtClean="0"/>
              <a:t>จากนั้นทำการกด </a:t>
            </a:r>
            <a:r>
              <a:rPr lang="en-US" dirty="0" smtClean="0"/>
              <a:t>Enter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ทำการใส่ค่า </a:t>
            </a:r>
            <a:r>
              <a:rPr lang="en-US" dirty="0" smtClean="0"/>
              <a:t>‘database’ </a:t>
            </a:r>
            <a:r>
              <a:rPr lang="th-TH" dirty="0" smtClean="0"/>
              <a:t>ใน</a:t>
            </a:r>
            <a:r>
              <a:rPr lang="en-US" dirty="0" smtClean="0"/>
              <a:t> $</a:t>
            </a:r>
            <a:r>
              <a:rPr lang="en-US" dirty="0" err="1" smtClean="0"/>
              <a:t>autoload</a:t>
            </a:r>
            <a:r>
              <a:rPr lang="en-US" dirty="0" smtClean="0"/>
              <a:t>['libraries’]</a:t>
            </a:r>
            <a:r>
              <a:rPr lang="th-TH" dirty="0" smtClean="0"/>
              <a:t> เพื่อทำการ </a:t>
            </a:r>
            <a:br>
              <a:rPr lang="th-TH" dirty="0" smtClean="0"/>
            </a:br>
            <a:r>
              <a:rPr lang="en-US" dirty="0" smtClean="0"/>
              <a:t>load database library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ทำการใส่ค่า </a:t>
            </a:r>
            <a:r>
              <a:rPr lang="en-US" dirty="0" smtClean="0"/>
              <a:t>‘form’, ‘</a:t>
            </a:r>
            <a:r>
              <a:rPr lang="en-US" dirty="0" err="1" smtClean="0"/>
              <a:t>url</a:t>
            </a:r>
            <a:r>
              <a:rPr lang="en-US" dirty="0" smtClean="0"/>
              <a:t>’ </a:t>
            </a:r>
            <a:r>
              <a:rPr lang="th-TH" dirty="0" smtClean="0"/>
              <a:t>ใน </a:t>
            </a:r>
            <a:r>
              <a:rPr lang="en-US" dirty="0" smtClean="0"/>
              <a:t>$</a:t>
            </a:r>
            <a:r>
              <a:rPr lang="en-US" dirty="0" err="1" smtClean="0"/>
              <a:t>autoload</a:t>
            </a:r>
            <a:r>
              <a:rPr lang="en-US" dirty="0" smtClean="0"/>
              <a:t>[‘helper’] </a:t>
            </a:r>
            <a:r>
              <a:rPr lang="th-TH" dirty="0" smtClean="0"/>
              <a:t>เพื่อทำการ </a:t>
            </a:r>
            <a:r>
              <a:rPr lang="en-US" dirty="0" smtClean="0"/>
              <a:t>load helper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5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 load library and helper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144" y="1357769"/>
            <a:ext cx="61214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3748</TotalTime>
  <Words>843</Words>
  <Application>Microsoft Macintosh PowerPoint</Application>
  <PresentationFormat>Widescreen</PresentationFormat>
  <Paragraphs>124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Angsana New</vt:lpstr>
      <vt:lpstr>Calibri</vt:lpstr>
      <vt:lpstr>Century Gothic</vt:lpstr>
      <vt:lpstr>Tahoma</vt:lpstr>
      <vt:lpstr>Wingdings 3</vt:lpstr>
      <vt:lpstr>Arial</vt:lpstr>
      <vt:lpstr>Ion</vt:lpstr>
      <vt:lpstr>CodeIgniter</vt:lpstr>
      <vt:lpstr>Introduction</vt:lpstr>
      <vt:lpstr>Setup CodeIgniter</vt:lpstr>
      <vt:lpstr>Setup CodeIgniter</vt:lpstr>
      <vt:lpstr>Setup CodeIgniter</vt:lpstr>
      <vt:lpstr>Config Project</vt:lpstr>
      <vt:lpstr>Remove index.php</vt:lpstr>
      <vt:lpstr>Auto load library and helper</vt:lpstr>
      <vt:lpstr>Auto load library and helper</vt:lpstr>
      <vt:lpstr>Setup config file</vt:lpstr>
      <vt:lpstr>Setup config file</vt:lpstr>
      <vt:lpstr>Setup database connection</vt:lpstr>
      <vt:lpstr>Create database</vt:lpstr>
      <vt:lpstr>Display Customer</vt:lpstr>
      <vt:lpstr>Create Layout View</vt:lpstr>
      <vt:lpstr>Create Layout View</vt:lpstr>
      <vt:lpstr>Create View Customer</vt:lpstr>
      <vt:lpstr>Create Model</vt:lpstr>
      <vt:lpstr>Create Model</vt:lpstr>
      <vt:lpstr>Create Model</vt:lpstr>
      <vt:lpstr>Create Controller</vt:lpstr>
      <vt:lpstr>Create Controller</vt:lpstr>
      <vt:lpstr>Create Controller</vt:lpstr>
      <vt:lpstr>Create Controller</vt:lpstr>
      <vt:lpstr>Create Controller</vt:lpstr>
      <vt:lpstr>Test Display Customer</vt:lpstr>
      <vt:lpstr>Insert Customer</vt:lpstr>
      <vt:lpstr>Create View</vt:lpstr>
      <vt:lpstr>Create View</vt:lpstr>
      <vt:lpstr>Create Insert Function</vt:lpstr>
      <vt:lpstr>Create function controller</vt:lpstr>
      <vt:lpstr>Test create customer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Codeigniter</dc:title>
  <dc:creator>Microsoft Office User</dc:creator>
  <cp:lastModifiedBy>Microsoft Office User</cp:lastModifiedBy>
  <cp:revision>34</cp:revision>
  <cp:lastPrinted>2016-03-15T17:29:12Z</cp:lastPrinted>
  <dcterms:created xsi:type="dcterms:W3CDTF">2016-03-13T09:57:44Z</dcterms:created>
  <dcterms:modified xsi:type="dcterms:W3CDTF">2016-03-16T23:48:58Z</dcterms:modified>
</cp:coreProperties>
</file>